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D352-E8D1-4244-8913-6DFC820B78F2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ABA-7E6D-413E-8C2F-11E59C00AB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D352-E8D1-4244-8913-6DFC820B78F2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ABA-7E6D-413E-8C2F-11E59C00A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D352-E8D1-4244-8913-6DFC820B78F2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ABA-7E6D-413E-8C2F-11E59C00A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D352-E8D1-4244-8913-6DFC820B78F2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ABA-7E6D-413E-8C2F-11E59C00A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D352-E8D1-4244-8913-6DFC820B78F2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ABA-7E6D-413E-8C2F-11E59C00AB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D352-E8D1-4244-8913-6DFC820B78F2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ABA-7E6D-413E-8C2F-11E59C00A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D352-E8D1-4244-8913-6DFC820B78F2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ABA-7E6D-413E-8C2F-11E59C00ABA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D352-E8D1-4244-8913-6DFC820B78F2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ABA-7E6D-413E-8C2F-11E59C00A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D352-E8D1-4244-8913-6DFC820B78F2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ABA-7E6D-413E-8C2F-11E59C00A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D352-E8D1-4244-8913-6DFC820B78F2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ABA-7E6D-413E-8C2F-11E59C00ABA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D352-E8D1-4244-8913-6DFC820B78F2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ABA-7E6D-413E-8C2F-11E59C00AB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CF6D352-E8D1-4244-8913-6DFC820B78F2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6B21ABA-7E6D-413E-8C2F-11E59C00AB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543800" cy="4319736"/>
          </a:xfrm>
        </p:spPr>
        <p:txBody>
          <a:bodyPr/>
          <a:lstStyle/>
          <a:p>
            <a:pPr algn="ctr"/>
            <a:r>
              <a:rPr lang="ru-RU" sz="7200" dirty="0" smtClean="0"/>
              <a:t>Предметная неделя технологии, музыки, ИЗО, ОБЖ и……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83051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198" y="980728"/>
            <a:ext cx="3593085" cy="244827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Понедельник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smtClean="0">
                <a:latin typeface="Times New Roman"/>
                <a:ea typeface="Calibri"/>
              </a:rPr>
              <a:t>6.02</a:t>
            </a:r>
            <a:br>
              <a:rPr lang="ru-RU" sz="2800" b="1" dirty="0" smtClean="0">
                <a:latin typeface="Times New Roman"/>
                <a:ea typeface="Calibri"/>
              </a:rPr>
            </a:br>
            <a:r>
              <a:rPr lang="ru-RU" sz="2800" i="1" dirty="0">
                <a:latin typeface="Times New Roman"/>
                <a:ea typeface="Calibri"/>
              </a:rPr>
              <a:t>День осознания и подготовки предстоящей предметной недели</a:t>
            </a:r>
            <a:endParaRPr lang="ru-RU" sz="2800" dirty="0"/>
          </a:p>
        </p:txBody>
      </p:sp>
      <p:pic>
        <p:nvPicPr>
          <p:cNvPr id="6146" name="Picture 2" descr="C:\Users\Dns\Desktop\77410226_razd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808">
            <a:off x="683568" y="3501008"/>
            <a:ext cx="2085190" cy="30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Desktop\42153fb97d82e6e15d67280784ff7b3107a45917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6934">
            <a:off x="3834276" y="315011"/>
            <a:ext cx="2953703" cy="295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ns\Desktop\921677422003935491608033982-rs-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004">
            <a:off x="5379610" y="3628884"/>
            <a:ext cx="2916353" cy="29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9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4092" y="473905"/>
            <a:ext cx="3903712" cy="28803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Вторник</a:t>
            </a:r>
            <a:r>
              <a:rPr lang="ru-RU" sz="3200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ru-RU" sz="3200" b="1" dirty="0" smtClean="0">
                <a:latin typeface="Times New Roman"/>
                <a:ea typeface="Calibri"/>
              </a:rPr>
              <a:t>5.02</a:t>
            </a:r>
            <a:br>
              <a:rPr lang="ru-RU" sz="3200" b="1" dirty="0" smtClean="0">
                <a:latin typeface="Times New Roman"/>
                <a:ea typeface="Calibri"/>
              </a:rPr>
            </a:br>
            <a:r>
              <a:rPr lang="ru-RU" sz="3200" i="1" dirty="0">
                <a:latin typeface="Times New Roman"/>
                <a:ea typeface="Calibri"/>
                <a:cs typeface="Times New Roman"/>
              </a:rPr>
              <a:t>Викторина «Знатоки Искусства»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400" i="1" dirty="0">
                <a:latin typeface="Times New Roman"/>
                <a:ea typeface="Calibri"/>
                <a:cs typeface="Times New Roman"/>
              </a:rPr>
              <a:t>(ответственный Орлан В.И.)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1026" name="Picture 2" descr="E:\Предметная неделя\Владимир Иванович\DSCF0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5187">
            <a:off x="670333" y="42183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редметная неделя\Владимир Иванович\DSCF0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929">
            <a:off x="5829468" y="3328512"/>
            <a:ext cx="3311860" cy="24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Предметная неделя\Владимир Иванович\DSCF0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4499">
            <a:off x="3303770" y="4153503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Предметная неделя\Владимир Иванович\DSCF05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5864">
            <a:off x="2925614" y="2393962"/>
            <a:ext cx="2376265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Предметная неделя\Владимир Иванович\DSCF05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8493">
            <a:off x="265024" y="428851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1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737992" cy="30312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/>
              <a:t>Среда</a:t>
            </a:r>
            <a:r>
              <a:rPr lang="ru-RU" sz="3200" dirty="0"/>
              <a:t> </a:t>
            </a:r>
            <a:r>
              <a:rPr lang="ru-RU" sz="3200" b="1" dirty="0" smtClean="0"/>
              <a:t>6.02</a:t>
            </a:r>
            <a:br>
              <a:rPr lang="ru-RU" sz="3200" b="1" dirty="0" smtClean="0"/>
            </a:br>
            <a:r>
              <a:rPr lang="ru-RU" sz="3200" i="1" dirty="0">
                <a:latin typeface="Times New Roman"/>
                <a:ea typeface="Calibri"/>
                <a:cs typeface="Times New Roman"/>
              </a:rPr>
              <a:t>Второй ежегодный показ мод 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i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Сочиняя мечты</a:t>
            </a:r>
            <a:r>
              <a:rPr lang="ru-RU" sz="3200" i="1" dirty="0" smtClean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400" i="1" dirty="0">
                <a:latin typeface="Times New Roman"/>
                <a:ea typeface="Calibri"/>
              </a:rPr>
              <a:t>(ответственная </a:t>
            </a:r>
            <a:r>
              <a:rPr lang="ru-RU" sz="2400" i="1" dirty="0" smtClean="0">
                <a:latin typeface="Times New Roman"/>
                <a:ea typeface="Calibri"/>
              </a:rPr>
              <a:t/>
            </a:r>
            <a:br>
              <a:rPr lang="ru-RU" sz="2400" i="1" dirty="0" smtClean="0">
                <a:latin typeface="Times New Roman"/>
                <a:ea typeface="Calibri"/>
              </a:rPr>
            </a:br>
            <a:r>
              <a:rPr lang="ru-RU" sz="2400" i="1" dirty="0" smtClean="0">
                <a:latin typeface="Times New Roman"/>
                <a:ea typeface="Calibri"/>
              </a:rPr>
              <a:t>Киселева </a:t>
            </a:r>
            <a:r>
              <a:rPr lang="ru-RU" sz="2400" i="1" dirty="0">
                <a:latin typeface="Times New Roman"/>
                <a:ea typeface="Calibri"/>
              </a:rPr>
              <a:t>М.В.)</a:t>
            </a:r>
            <a:endParaRPr lang="ru-RU" sz="3200" dirty="0"/>
          </a:p>
        </p:txBody>
      </p:sp>
      <p:pic>
        <p:nvPicPr>
          <p:cNvPr id="2050" name="Picture 2" descr="C:\мы\флэшка\фото\показ мод мятлева\IMG_0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681">
            <a:off x="843621" y="3750628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мы\флэшка\фото\показ мод мятлева\IMG_2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1469">
            <a:off x="5355779" y="476672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мы\флэшка\фото\показ мод мятлева\IMG_24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240">
            <a:off x="6404903" y="4077072"/>
            <a:ext cx="2295017" cy="344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мы\флэшка\фото\показ мод мятлева\IMG_2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00304">
            <a:off x="3341857" y="4479585"/>
            <a:ext cx="3508187" cy="233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мы\флэшка\фото\показ мод мятлева\IMG_26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931">
            <a:off x="3509030" y="2534914"/>
            <a:ext cx="2952328" cy="19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9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659" y="836712"/>
            <a:ext cx="3161928" cy="410445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/>
              <a:t>Четверг</a:t>
            </a: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200" b="1" dirty="0" smtClean="0"/>
              <a:t>7.02</a:t>
            </a:r>
            <a:br>
              <a:rPr lang="ru-RU" sz="3200" b="1" dirty="0" smtClean="0"/>
            </a:br>
            <a:r>
              <a:rPr lang="ru-RU" sz="3200" i="1" dirty="0">
                <a:latin typeface="Times New Roman"/>
                <a:ea typeface="Calibri"/>
                <a:cs typeface="Times New Roman"/>
              </a:rPr>
              <a:t>Театрализованное представление «Праздник русского самовара»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400" i="1" dirty="0">
                <a:latin typeface="Times New Roman"/>
                <a:ea typeface="Calibri"/>
                <a:cs typeface="Times New Roman"/>
              </a:rPr>
              <a:t>(ответственная </a:t>
            </a:r>
            <a:r>
              <a:rPr lang="ru-RU" sz="2400" i="1" dirty="0" err="1">
                <a:latin typeface="Times New Roman"/>
                <a:ea typeface="Calibri"/>
                <a:cs typeface="Times New Roman"/>
              </a:rPr>
              <a:t>Абрамченкова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 Т.И..)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3074" name="Picture 2" descr="E:\Предметная неделя\Тамара Ивановна\DSCF0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8" y="443711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Предметная неделя\Тамара Ивановна\DSCF0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194">
            <a:off x="4468074" y="542148"/>
            <a:ext cx="3071503" cy="23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Предметная неделя\Тамара Ивановна\DSCF0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468">
            <a:off x="3521691" y="4339023"/>
            <a:ext cx="3141890" cy="235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ns\Desktop\Предметная неделя\Тамара Ивановна\DSCF05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24" y="3276415"/>
            <a:ext cx="2736304" cy="35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961" y="86181"/>
            <a:ext cx="3810000" cy="281520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Пятница</a:t>
            </a:r>
            <a:r>
              <a:rPr lang="ru-RU" sz="3200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ru-RU" sz="3200" b="1" dirty="0" smtClean="0">
                <a:latin typeface="Times New Roman"/>
                <a:ea typeface="Calibri"/>
              </a:rPr>
              <a:t>8.02</a:t>
            </a:r>
            <a:br>
              <a:rPr lang="ru-RU" sz="3200" b="1" dirty="0" smtClean="0">
                <a:latin typeface="Times New Roman"/>
                <a:ea typeface="Calibri"/>
              </a:rPr>
            </a:br>
            <a:r>
              <a:rPr lang="ru-RU" sz="4000" i="1" dirty="0">
                <a:latin typeface="Times New Roman"/>
                <a:ea typeface="Calibri"/>
                <a:cs typeface="Times New Roman"/>
              </a:rPr>
              <a:t>Минута славы </a:t>
            </a:r>
            <a:r>
              <a:rPr lang="ru-RU" sz="3200" i="1" dirty="0" smtClean="0">
                <a:latin typeface="Times New Roman"/>
                <a:ea typeface="Calibri"/>
              </a:rPr>
              <a:t>(</a:t>
            </a:r>
            <a:r>
              <a:rPr lang="ru-RU" sz="3200" i="1" dirty="0">
                <a:latin typeface="Times New Roman"/>
                <a:ea typeface="Calibri"/>
              </a:rPr>
              <a:t>ответственная Алексеева Т.К.)</a:t>
            </a:r>
            <a:endParaRPr lang="ru-RU" sz="3200" dirty="0"/>
          </a:p>
        </p:txBody>
      </p:sp>
      <p:pic>
        <p:nvPicPr>
          <p:cNvPr id="4098" name="Picture 2" descr="C:\Users\Dns\Desktop\Предметная неделя\Татьяна Константиновна\DSCF0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7349">
            <a:off x="251520" y="292494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s\Desktop\Предметная неделя\Татьяна Константиновна\DSCF0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491">
            <a:off x="4499992" y="11663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ns\Desktop\Предметная неделя\Татьяна Константиновна\DSCF06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455">
            <a:off x="5188352" y="2203614"/>
            <a:ext cx="3660406" cy="27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ns\Desktop\Предметная неделя\Татьяна Константиновна\DSCF06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185">
            <a:off x="3760703" y="4148323"/>
            <a:ext cx="3283717" cy="24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174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5" y="404664"/>
            <a:ext cx="3233936" cy="418336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Суббота</a:t>
            </a:r>
            <a:r>
              <a:rPr lang="ru-RU" sz="3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3200" b="1" dirty="0" smtClean="0">
                <a:latin typeface="Times New Roman"/>
                <a:ea typeface="Calibri"/>
              </a:rPr>
              <a:t>9.02</a:t>
            </a:r>
            <a:br>
              <a:rPr lang="ru-RU" sz="3200" b="1" dirty="0" smtClean="0">
                <a:latin typeface="Times New Roman"/>
                <a:ea typeface="Calibri"/>
              </a:rPr>
            </a:br>
            <a:r>
              <a:rPr lang="ru-RU" sz="3200" i="1" dirty="0" err="1">
                <a:latin typeface="Times New Roman"/>
                <a:ea typeface="Calibri"/>
                <a:cs typeface="Times New Roman"/>
              </a:rPr>
              <a:t>Брейн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-ринг «</a:t>
            </a:r>
            <a:r>
              <a:rPr lang="ru-RU" sz="32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беспечь </a:t>
            </a:r>
            <a:r>
              <a:rPr lang="ru-RU" sz="32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удущую </a:t>
            </a:r>
            <a:r>
              <a:rPr lang="ru-RU" sz="32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Ж</a:t>
            </a:r>
            <a:r>
              <a:rPr lang="ru-RU" sz="3200" i="1" dirty="0">
                <a:latin typeface="Times New Roman"/>
                <a:ea typeface="Calibri"/>
                <a:cs typeface="Times New Roman"/>
              </a:rPr>
              <a:t>изнь знаниями»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3200" i="1" dirty="0">
                <a:latin typeface="Times New Roman"/>
                <a:ea typeface="Calibri"/>
              </a:rPr>
              <a:t>(ответственный Лежнев В.Н.)</a:t>
            </a:r>
            <a:endParaRPr lang="ru-RU" sz="3200" dirty="0"/>
          </a:p>
        </p:txBody>
      </p:sp>
      <p:pic>
        <p:nvPicPr>
          <p:cNvPr id="5122" name="Picture 2" descr="C:\Users\Dns\Desktop\Предметная неделя\Виктор Николаевич\DSCF0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329">
            <a:off x="167730" y="4781705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Предметная неделя\Виктор Николаевич\DSCF0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106">
            <a:off x="5663252" y="750333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ns\Desktop\Предметная неделя\Виктор Николаевич\DSCF0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1381">
            <a:off x="2902585" y="853444"/>
            <a:ext cx="3186353" cy="23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ns\Desktop\Предметная неделя\Виктор Николаевич\DSCF06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33">
            <a:off x="2915816" y="4077072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ns\Desktop\Предметная неделя\Виктор Николаевич\DSCF06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568">
            <a:off x="6080349" y="3745393"/>
            <a:ext cx="2913712" cy="21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ns\Desktop\36f71293c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" y="0"/>
            <a:ext cx="9145604" cy="68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7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153</TotalTime>
  <Words>23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Предметная неделя технологии, музыки, ИЗО, ОБЖ и……</vt:lpstr>
      <vt:lpstr>Понедельник 6.02 День осознания и подготовки предстоящей предметной недели</vt:lpstr>
      <vt:lpstr>Вторник  5.02 Викторина «Знатоки Искусства»  (ответственный Орлан В.И.) </vt:lpstr>
      <vt:lpstr>Среда 6.02 Второй ежегодный показ мод  «Сочиняя мечты» (ответственная  Киселева М.В.)</vt:lpstr>
      <vt:lpstr>Четверг  7.02 Театрализованное представление «Праздник русского самовара»  (ответственная Абрамченкова Т.И..) </vt:lpstr>
      <vt:lpstr>Пятница  8.02 Минута славы (ответственная Алексеева Т.К.)</vt:lpstr>
      <vt:lpstr>Суббота 9.02 Брейн-ринг «Обеспечь Будущую Жизнь знаниями»  (ответственный Лежнев В.Н.)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неделя технологии, музыки, ИЗО, ОБЖ и……</dc:title>
  <dc:creator>Dns</dc:creator>
  <cp:lastModifiedBy>Dns</cp:lastModifiedBy>
  <cp:revision>9</cp:revision>
  <dcterms:created xsi:type="dcterms:W3CDTF">2013-02-10T14:42:16Z</dcterms:created>
  <dcterms:modified xsi:type="dcterms:W3CDTF">2013-02-10T17:15:50Z</dcterms:modified>
</cp:coreProperties>
</file>